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F72A4-B2D7-D585-5B63-0D19C7828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6A311-17B3-8D87-93AA-07A6DF66F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9E9C5-BCDD-814E-0192-D5ADC26F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CA0A-5AE3-4015-ADE8-E13BF52F9ADC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18A5F-2F23-4E27-9FA4-AE061AB0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E699B-AF24-EE04-A3A7-4859DDE1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BEB5-8A9C-4885-87E8-4AA404D2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1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DA38-59C1-CC36-1AA1-65322A2E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98FE6-1DBF-1FFE-2FDA-9A923AB4E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62C59-C433-FD60-2BD8-3EEB40A0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CA0A-5AE3-4015-ADE8-E13BF52F9ADC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1AB3F-072A-8A29-1413-1274EB8F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7CE9C-E907-A972-7060-39669084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BEB5-8A9C-4885-87E8-4AA404D2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CC191E-E15A-EAEE-0C0A-A2F55439C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4EED3-248B-DE3C-AF2E-3A408B71B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445FC-33A9-619B-4055-63D2AF7A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CA0A-5AE3-4015-ADE8-E13BF52F9ADC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493C5-3CF7-5C76-5BDE-610AF956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F3AE1-09A9-A3AB-8048-A2459D62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BEB5-8A9C-4885-87E8-4AA404D2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79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568E2-C0FE-2B61-0324-78C311A4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39EC3-CD7E-9268-B18F-54DEF7D3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CA0A-5AE3-4015-ADE8-E13BF52F9ADC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EBF0C-5FC7-D049-D2BF-7596CD9A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165E0-13D6-8EC7-4198-2DB1F22B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BEB5-8A9C-4885-87E8-4AA404D2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5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50AA-2063-C974-BA4A-49CEAE4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3572A-8BFF-506C-9B99-F75A8501B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A0D89-DF1A-DE34-54DF-0E1A39BE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CA0A-5AE3-4015-ADE8-E13BF52F9ADC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4C24E-E2D1-59F9-E2D5-25CCE603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24C21-9B79-9543-F3E4-40667863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BEB5-8A9C-4885-87E8-4AA404D2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8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4007-2319-8422-78E7-E3204D91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68C98-4E52-68C7-6CA6-CCBD53F46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58DFB-BE7C-1993-28FB-450137C4F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1929F-48C9-06DE-707D-93C74845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CA0A-5AE3-4015-ADE8-E13BF52F9ADC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97FB1-2826-F3CA-9758-BA777B5D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8C2A3-50ED-19B7-F52C-F42B12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BEB5-8A9C-4885-87E8-4AA404D2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0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A9F2-5D8D-5732-636B-4A0D9B03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0CB5C-EBA6-8474-DDDE-248AC57BA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22016-7C66-CB8B-87A9-E08F12B4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526C5-FDF7-86BF-AABF-61DB31ED6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EA180-2DF9-26F0-2BA4-1F8C484A0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99F4D-FBEA-2E10-D6F0-B26625FA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CA0A-5AE3-4015-ADE8-E13BF52F9ADC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5F381-D75F-D86F-5962-C224A24F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EFE59-B827-6985-D9E1-12ACC155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BEB5-8A9C-4885-87E8-4AA404D2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9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6FC1-8945-88B7-210A-6D553A06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AE6D1-E201-5202-3518-DF74C5E3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CA0A-5AE3-4015-ADE8-E13BF52F9ADC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9D9BD-3E77-6F89-5A94-8894B39E3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4C53C-2278-7D15-3317-5BB09AE2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BEB5-8A9C-4885-87E8-4AA404D2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8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4E3D5-09E0-975E-701B-0D234BC8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CA0A-5AE3-4015-ADE8-E13BF52F9ADC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D2B8F-23CE-5776-D756-A29163FD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2FCB6-3CA2-6178-1075-A2DB9FB9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BEB5-8A9C-4885-87E8-4AA404D2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5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7882-5D99-D2D8-7236-35CB5F0D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DF586-554B-0806-5B0C-AC7834FD5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700A6-FEF4-CB10-5D77-28F2D1B5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77ACD-DBBC-3E50-4464-F2208BB4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CA0A-5AE3-4015-ADE8-E13BF52F9ADC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4A63B-5F1B-DA02-2681-EFBEFCFB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44A11-80B9-8781-5455-09BAA895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BEB5-8A9C-4885-87E8-4AA404D2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04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01A5-2618-4AD8-471F-D80A8333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F2EB2D-3F37-68FC-2036-C8AD22FCD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10AF9-8958-1B99-4D4A-3106AF6B9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75749-A68B-6DAE-6862-12B42FAD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CA0A-5AE3-4015-ADE8-E13BF52F9ADC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A3ADF-CB90-0B19-0DD5-6B5B161F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888DF-37D0-F6C7-9CEB-786859B2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BEB5-8A9C-4885-87E8-4AA404D2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3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6FF57-DB91-8134-7A18-72A364597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2CCA0A-5AE3-4015-ADE8-E13BF52F9ADC}" type="datetimeFigureOut">
              <a:rPr lang="en-GB" smtClean="0"/>
              <a:t>12/10/2024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7B92-5064-C99F-CE21-2EEB70420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EA21-0884-36B5-9134-B274B5222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5BBEB5-8A9C-4885-87E8-4AA404D2117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B28225-576B-0498-5182-1EBDE03C15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-1"/>
            <a:ext cx="12108873" cy="688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marketing-622892312/sets/learning/s-NFwO9BOcSJ5?si=5291a1f295244c64ad0bc80a00ed1ec3&amp;utm_source=clipboard&amp;utm_medium=text&amp;utm_campaign=social_sharing" TargetMode="External"/><Relationship Id="rId2" Type="http://schemas.openxmlformats.org/officeDocument/2006/relationships/hyperlink" Target="https://soundcloud.com/marketing-622892312/home-no-rap/s-zrerNMjnxLl?in=marketing-622892312/sets/learning//s-NFwO9BOcSJ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9C1156-AEDB-C30E-4667-0583857A2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53" y="0"/>
            <a:ext cx="12287648" cy="695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8811C-55B5-66F3-EEA4-3EDC2F61E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32" y="1302574"/>
            <a:ext cx="5525729" cy="5042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23E0DB-72B8-6BD0-D08B-C1A1C9D872F9}"/>
              </a:ext>
            </a:extLst>
          </p:cNvPr>
          <p:cNvSpPr txBox="1"/>
          <p:nvPr/>
        </p:nvSpPr>
        <p:spPr>
          <a:xfrm>
            <a:off x="7261245" y="1225222"/>
            <a:ext cx="472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 Narrow" panose="020B0606020202030204" pitchFamily="34" charset="0"/>
              </a:rPr>
              <a:t>Home Sweet Home</a:t>
            </a:r>
          </a:p>
        </p:txBody>
      </p:sp>
    </p:spTree>
    <p:extLst>
      <p:ext uri="{BB962C8B-B14F-4D97-AF65-F5344CB8AC3E}">
        <p14:creationId xmlns:p14="http://schemas.microsoft.com/office/powerpoint/2010/main" val="247609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39DD8DCD-6443-621E-13D4-0540963E6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" y="1143000"/>
            <a:ext cx="8280451" cy="5482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D219E4-CF4D-3B41-6FBA-2597DC2372F1}"/>
              </a:ext>
            </a:extLst>
          </p:cNvPr>
          <p:cNvSpPr txBox="1"/>
          <p:nvPr/>
        </p:nvSpPr>
        <p:spPr>
          <a:xfrm>
            <a:off x="9104671" y="1140544"/>
            <a:ext cx="1966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effectLst/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N'Dongo</a:t>
            </a:r>
            <a:r>
              <a:rPr lang="en-GB" sz="1800" dirty="0">
                <a:effectLst/>
                <a:latin typeface="Arial Narrow" panose="020B0606020202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</a:t>
            </a:r>
          </a:p>
          <a:p>
            <a:r>
              <a:rPr lang="en-GB" dirty="0">
                <a:latin typeface="Arial Narrow" panose="020B0606020202030204" pitchFamily="34" charset="0"/>
                <a:cs typeface="Times New Roman" panose="02020603050405020304" pitchFamily="18" charset="0"/>
              </a:rPr>
              <a:t>Seckou Keita</a:t>
            </a:r>
          </a:p>
          <a:p>
            <a:r>
              <a:rPr lang="en-GB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Faada</a:t>
            </a:r>
            <a:r>
              <a:rPr lang="en-GB" dirty="0">
                <a:latin typeface="Arial Narrow" panose="020B0606020202030204" pitchFamily="34" charset="0"/>
                <a:cs typeface="Times New Roman" panose="02020603050405020304" pitchFamily="18" charset="0"/>
              </a:rPr>
              <a:t> Freddy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8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81D1A-786B-6818-02C8-8EDAE000F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46" y="1209638"/>
            <a:ext cx="6618216" cy="5330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0424E-D98E-AA7A-B8FB-235780BE542D}"/>
              </a:ext>
            </a:extLst>
          </p:cNvPr>
          <p:cNvSpPr txBox="1"/>
          <p:nvPr/>
        </p:nvSpPr>
        <p:spPr>
          <a:xfrm>
            <a:off x="8326693" y="1209638"/>
            <a:ext cx="3157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Senegalese Rap Duo, </a:t>
            </a:r>
            <a:r>
              <a:rPr lang="en-GB" dirty="0" err="1">
                <a:latin typeface="Arial Narrow" panose="020B0606020202030204" pitchFamily="34" charset="0"/>
              </a:rPr>
              <a:t>Daara</a:t>
            </a:r>
            <a:r>
              <a:rPr lang="en-GB" dirty="0">
                <a:latin typeface="Arial Narrow" panose="020B0606020202030204" pitchFamily="34" charset="0"/>
              </a:rPr>
              <a:t> J (</a:t>
            </a:r>
            <a:r>
              <a:rPr lang="en-GB" dirty="0" err="1">
                <a:latin typeface="Arial Narrow" panose="020B0606020202030204" pitchFamily="34" charset="0"/>
              </a:rPr>
              <a:t>Faada</a:t>
            </a:r>
            <a:r>
              <a:rPr lang="en-GB" dirty="0">
                <a:latin typeface="Arial Narrow" panose="020B0606020202030204" pitchFamily="34" charset="0"/>
              </a:rPr>
              <a:t> Freddy and </a:t>
            </a:r>
            <a:r>
              <a:rPr lang="en-GB" dirty="0" err="1">
                <a:latin typeface="Arial Narrow" panose="020B0606020202030204" pitchFamily="34" charset="0"/>
              </a:rPr>
              <a:t>N’Dongo</a:t>
            </a:r>
            <a:r>
              <a:rPr lang="en-GB" dirty="0">
                <a:latin typeface="Arial Narrow" panose="020B0606020202030204" pitchFamily="34" charset="0"/>
              </a:rPr>
              <a:t> D)</a:t>
            </a:r>
          </a:p>
          <a:p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5838A6-FB0E-42BB-F41D-E8056F2E8359}"/>
              </a:ext>
            </a:extLst>
          </p:cNvPr>
          <p:cNvSpPr txBox="1"/>
          <p:nvPr/>
        </p:nvSpPr>
        <p:spPr>
          <a:xfrm>
            <a:off x="1307689" y="1750142"/>
            <a:ext cx="5958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Narrow" panose="020B0606020202030204" pitchFamily="34" charset="0"/>
              </a:rPr>
              <a:t>Click on the links to hear the tracks</a:t>
            </a:r>
          </a:p>
          <a:p>
            <a:endParaRPr lang="en-GB" sz="2400" dirty="0">
              <a:latin typeface="Arial Narrow" panose="020B0606020202030204" pitchFamily="34" charset="0"/>
            </a:endParaRPr>
          </a:p>
          <a:p>
            <a:r>
              <a:rPr lang="en-GB" sz="2400" dirty="0">
                <a:latin typeface="Arial Narrow" panose="020B0606020202030204" pitchFamily="34" charset="0"/>
                <a:hlinkClick r:id="rId2"/>
              </a:rPr>
              <a:t>Home Sweet Home – without rap vocals</a:t>
            </a:r>
            <a:endParaRPr lang="en-GB" sz="2400" dirty="0">
              <a:latin typeface="Arial Narrow" panose="020B0606020202030204" pitchFamily="34" charset="0"/>
            </a:endParaRPr>
          </a:p>
          <a:p>
            <a:endParaRPr lang="en-GB" sz="2400" dirty="0">
              <a:latin typeface="Arial Narrow" panose="020B0606020202030204" pitchFamily="34" charset="0"/>
            </a:endParaRPr>
          </a:p>
          <a:p>
            <a:r>
              <a:rPr lang="en-GB" sz="2400" dirty="0">
                <a:latin typeface="Arial Narrow" panose="020B0606020202030204" pitchFamily="34" charset="0"/>
                <a:hlinkClick r:id="rId3"/>
              </a:rPr>
              <a:t>Home Sweet Home – kora and piano</a:t>
            </a:r>
            <a:endParaRPr lang="en-GB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4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44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jackie zammit</dc:creator>
  <cp:lastModifiedBy>jackie zammit</cp:lastModifiedBy>
  <cp:revision>5</cp:revision>
  <dcterms:created xsi:type="dcterms:W3CDTF">2024-08-14T14:59:52Z</dcterms:created>
  <dcterms:modified xsi:type="dcterms:W3CDTF">2024-10-12T12:08:00Z</dcterms:modified>
</cp:coreProperties>
</file>