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7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1F88F-2F2B-D20A-D93D-DF9E43E1CE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F3CDFC-4050-9E35-23EB-C18E0BAE58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BC6348-3296-17FE-A889-A74D8AFBE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E4C70-6275-8FBE-BCA6-B5A4BEAC6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32FA7-78B6-1BFC-7553-0BD5047BF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4971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94D8F-9FAF-8806-28F5-E2B4ABA87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78AF5F-AFEE-E9EC-DE9E-F58A10CDC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5B3B1B-153D-0711-D25C-C53B828B2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917F6E-D8D3-0748-DB75-EEDC76C30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0462D-291C-EA27-7E42-809EABAA8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3359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1A2B00-EBCD-3BC2-F04A-E150D7C4CB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185B7A-C1C0-D692-3752-7E6D3F4118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DE2877-C350-9B1C-7D98-69C6ABB89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2258E-EA91-0554-AEF5-52024DCE6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E5D884-1937-87E3-D93B-BA97B78CF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336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3143C-6BF0-53B7-CB6C-EB7DB0245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977B3-69DA-6627-AE5D-937E3E12F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CDDE1-67C9-9156-68A8-AE6398F7E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3EA6E7-9091-7839-7919-86759E58D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8006D1-9820-59DC-4D3A-6AEAE0024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91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73C79-BF2A-3590-864C-93D90C3E9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A2A1F9-0E21-7504-DA26-3B622DE49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67541-A659-8F06-84D0-AA3BD7E68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B56DA5-5635-6FBE-2C0C-47F470852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AB4AE-FB25-5A77-0A45-3B692CB16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639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FD510-104B-1FAA-89AF-937FAB1D9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1D2028-DC5B-1668-1EF8-8FFD4183F4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838841-B2C0-E60B-BC22-1585579E06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BE7D31-A265-D6BB-7782-F834A38AF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7C631D-8B7D-B1E9-AB7B-BBA5949B9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EB46CF-5801-DDE4-D2D1-34857B571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404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5E447-B51F-0E8C-D21A-5E2FC3014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280C73-07C0-B1B0-4782-C8397012E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D5A591-83E2-8254-9C90-92A37D986D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8E4DE9-31F6-9190-4D8A-3A7D6B04CF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EC6827-2EDB-9487-76B0-2EE5CADE96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5AD77C-1D6D-5392-7CA4-44A0E7094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6564F2-C47F-E5F3-0BB3-1F0D04C86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840C94-2FC5-BA9D-2991-80C4FCC6C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0694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D6CD-9722-E804-2969-5C10DECA0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3FE86E-6203-BD50-4708-278AC448B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8B3B7A-88DB-55E2-B4FB-67BA0AE57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38F94F-FF8D-6DE4-03D6-82C193733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602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AE81BB-2B25-7DD6-BCAF-85BF66E15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B8BB02-1A8D-0B73-3AEF-44D063D67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F0714A-5B7C-51E7-0BB6-43838CD1F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D6849A-3B45-A1CB-17DA-503C2B89F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153" y="0"/>
            <a:ext cx="1225430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62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F7692-7DA3-DA37-B499-68E69CEEB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40FE0-3E0E-CEC9-E8E6-C180F45AFC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B604D2-F397-4509-7F6F-6D6EE1131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643A77-00DA-B503-A3F6-FDEFEBD13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875543-19C8-0BA6-C802-ABB4ED0E2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1A58AE-B8B4-5AA5-5AD1-925ABD010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195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663AF-59AB-6E2D-3A24-EAF230845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9C9268-B1AF-DF6B-7F06-AC57E2F3AB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D6C4E7-B30E-0499-49E4-76C76E2C6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33D3B6-4B2E-AE40-6302-C309E6937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3724C1-6656-5669-00BF-7B7CCD12C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DCB4F-CD17-F777-B0CB-35C341308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4488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FE89EB-C7DD-7E1C-DAB7-0752E505D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099414-6D19-6B64-2847-022CF5AF56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E8E292-CE00-6FF8-9820-293AFDFC7E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25C4F5-01CF-4173-87B3-CD8DB6445544}" type="datetimeFigureOut">
              <a:rPr lang="en-GB" smtClean="0"/>
              <a:t>10/10/2024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D7D107-BE5C-24B4-9BF0-61B6A29C5F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7CBAF-A5E1-46A6-D411-4FCB460BEF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5798A5-970C-421B-8691-E5E447089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64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017105096/f89249ed5c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https://player.vimeo.com/video/1017105096?h=f89249ed5c&amp;amp;app_id=122963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oundcloud.com/marketing-622892312/wakili-v2-no-vocals-on-chorus/s-IuFzr2AiKsl?in=marketing-622892312/sets/learning//s-NFwO9BOcSJ5" TargetMode="External"/><Relationship Id="rId2" Type="http://schemas.openxmlformats.org/officeDocument/2006/relationships/hyperlink" Target="https://soundcloud.com/marketing-622892312/wakili-v1-no-vocals-on-chorus/s-QY3YcFgSesd?in=marketing-622892312/sets/learning//s-NFwO9BOcSJ5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soundcloud.com/marketing-622892312/wakili-v2-chorus-practice/s-CVPGPH6Oj1o?in=marketing-622892312/sets/learning//s-NFwO9BOcSJ5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9C1156-AEDB-C30E-4667-0583857A2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153" y="0"/>
            <a:ext cx="12287648" cy="69514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A18811C-55B5-66F3-EEA4-3EDC2F61E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032" y="1302574"/>
            <a:ext cx="5525729" cy="50426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23E0DB-72B8-6BD0-D08B-C1A1C9D872F9}"/>
              </a:ext>
            </a:extLst>
          </p:cNvPr>
          <p:cNvSpPr txBox="1"/>
          <p:nvPr/>
        </p:nvSpPr>
        <p:spPr>
          <a:xfrm>
            <a:off x="7261245" y="1225222"/>
            <a:ext cx="4724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>
                <a:latin typeface="Arial Narrow" panose="020B0606020202030204" pitchFamily="34" charset="0"/>
              </a:rPr>
              <a:t>Wakili</a:t>
            </a:r>
            <a:r>
              <a:rPr lang="en-GB" sz="3600" dirty="0">
                <a:latin typeface="Arial Narrow" panose="020B0606020202030204" pitchFamily="34" charset="0"/>
              </a:rPr>
              <a:t>: a song to sing to…</a:t>
            </a:r>
          </a:p>
        </p:txBody>
      </p:sp>
    </p:spTree>
    <p:extLst>
      <p:ext uri="{BB962C8B-B14F-4D97-AF65-F5344CB8AC3E}">
        <p14:creationId xmlns:p14="http://schemas.microsoft.com/office/powerpoint/2010/main" val="2476095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3"/>
            <a:extLst>
              <a:ext uri="{FF2B5EF4-FFF2-40B4-BE49-F238E27FC236}">
                <a16:creationId xmlns:a16="http://schemas.microsoft.com/office/drawing/2014/main" id="{740BC3A9-5001-FAC4-1133-5298749E7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529" y="1314185"/>
            <a:ext cx="2503363" cy="1399518"/>
          </a:xfrm>
          <a:prstGeom prst="rect">
            <a:avLst/>
          </a:prstGeom>
        </p:spPr>
      </p:pic>
      <p:pic>
        <p:nvPicPr>
          <p:cNvPr id="6" name="Online Media 5" title="Seckou Keita - Wakili (Official Video)">
            <a:hlinkClick r:id="" action="ppaction://media"/>
            <a:extLst>
              <a:ext uri="{FF2B5EF4-FFF2-40B4-BE49-F238E27FC236}">
                <a16:creationId xmlns:a16="http://schemas.microsoft.com/office/drawing/2014/main" id="{E9A9C1E5-B9D8-C7F7-877A-C49F0C013CF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979175" y="1321559"/>
            <a:ext cx="8986991" cy="506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1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EBD773-E1C9-241B-BC90-38641220575E}"/>
              </a:ext>
            </a:extLst>
          </p:cNvPr>
          <p:cNvSpPr txBox="1"/>
          <p:nvPr/>
        </p:nvSpPr>
        <p:spPr>
          <a:xfrm>
            <a:off x="953729" y="1241603"/>
            <a:ext cx="70202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Audio files can be played from Soundcloud. </a:t>
            </a:r>
          </a:p>
          <a:p>
            <a:endParaRPr lang="en-GB" dirty="0">
              <a:latin typeface="Arial Narrow" panose="020B0606020202030204" pitchFamily="34" charset="0"/>
            </a:endParaRPr>
          </a:p>
          <a:p>
            <a:r>
              <a:rPr lang="en-GB" dirty="0">
                <a:latin typeface="Arial Narrow" panose="020B0606020202030204" pitchFamily="34" charset="0"/>
              </a:rPr>
              <a:t>Click on the links to play the audio files:</a:t>
            </a:r>
          </a:p>
          <a:p>
            <a:endParaRPr lang="en-GB" dirty="0">
              <a:latin typeface="Arial Narrow" panose="020B0606020202030204" pitchFamily="34" charset="0"/>
            </a:endParaRPr>
          </a:p>
          <a:p>
            <a:endParaRPr lang="en-GB" dirty="0">
              <a:latin typeface="Arial Narrow" panose="020B0606020202030204" pitchFamily="34" charset="0"/>
            </a:endParaRPr>
          </a:p>
          <a:p>
            <a:endParaRPr lang="en-GB" dirty="0">
              <a:latin typeface="Arial Narrow" panose="020B0606020202030204" pitchFamily="34" charset="0"/>
            </a:endParaRPr>
          </a:p>
          <a:p>
            <a:r>
              <a:rPr lang="en-GB" dirty="0" err="1">
                <a:latin typeface="Arial Narrow" panose="020B0606020202030204" pitchFamily="34" charset="0"/>
                <a:hlinkClick r:id="rId2"/>
              </a:rPr>
              <a:t>Wakili</a:t>
            </a:r>
            <a:r>
              <a:rPr lang="en-GB" dirty="0">
                <a:latin typeface="Arial Narrow" panose="020B0606020202030204" pitchFamily="34" charset="0"/>
                <a:hlinkClick r:id="rId2"/>
              </a:rPr>
              <a:t> without chorus vocals</a:t>
            </a:r>
            <a:endParaRPr lang="en-GB" dirty="0">
              <a:latin typeface="Arial Narrow" panose="020B0606020202030204" pitchFamily="34" charset="0"/>
            </a:endParaRPr>
          </a:p>
          <a:p>
            <a:endParaRPr lang="en-GB" dirty="0">
              <a:latin typeface="Arial Narrow" panose="020B0606020202030204" pitchFamily="34" charset="0"/>
            </a:endParaRPr>
          </a:p>
          <a:p>
            <a:endParaRPr lang="en-GB" dirty="0">
              <a:latin typeface="Arial Narrow" panose="020B0606020202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DEC752-AAD9-583B-0DF8-6FD1CCD94E31}"/>
              </a:ext>
            </a:extLst>
          </p:cNvPr>
          <p:cNvSpPr txBox="1"/>
          <p:nvPr/>
        </p:nvSpPr>
        <p:spPr>
          <a:xfrm>
            <a:off x="953729" y="3429000"/>
            <a:ext cx="61254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>
                <a:latin typeface="Arial Narrow" panose="020B0606020202030204" pitchFamily="34" charset="0"/>
                <a:hlinkClick r:id="rId3"/>
              </a:rPr>
              <a:t>Wakili</a:t>
            </a:r>
            <a:r>
              <a:rPr lang="en-GB" dirty="0">
                <a:latin typeface="Arial Narrow" panose="020B0606020202030204" pitchFamily="34" charset="0"/>
                <a:hlinkClick r:id="rId3"/>
              </a:rPr>
              <a:t> without chorus and refrain vocals</a:t>
            </a:r>
            <a:endParaRPr lang="en-GB" dirty="0">
              <a:latin typeface="Arial Narrow" panose="020B0606020202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6785B1-5A8F-6556-0B03-62D46BF2C4FB}"/>
              </a:ext>
            </a:extLst>
          </p:cNvPr>
          <p:cNvSpPr txBox="1"/>
          <p:nvPr/>
        </p:nvSpPr>
        <p:spPr>
          <a:xfrm>
            <a:off x="953729" y="3925218"/>
            <a:ext cx="61254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>
                <a:latin typeface="Arial Narrow" panose="020B0606020202030204" pitchFamily="34" charset="0"/>
                <a:hlinkClick r:id="rId4"/>
              </a:rPr>
              <a:t>Wakili</a:t>
            </a:r>
            <a:r>
              <a:rPr lang="en-GB" dirty="0">
                <a:latin typeface="Arial Narrow" panose="020B0606020202030204" pitchFamily="34" charset="0"/>
                <a:hlinkClick r:id="rId4"/>
              </a:rPr>
              <a:t> chorus looped for practice</a:t>
            </a:r>
            <a:endParaRPr lang="en-GB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256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06FCF65-1AA4-7959-650D-282AF38D8127}"/>
              </a:ext>
            </a:extLst>
          </p:cNvPr>
          <p:cNvSpPr txBox="1"/>
          <p:nvPr/>
        </p:nvSpPr>
        <p:spPr>
          <a:xfrm>
            <a:off x="1097495" y="1502286"/>
            <a:ext cx="8781097" cy="3853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Issi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wakili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bi </a:t>
            </a: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tilo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 </a:t>
            </a:r>
            <a:endParaRPr lang="en-GB" sz="4800" dirty="0">
              <a:effectLst/>
              <a:latin typeface="Arial Narrow" panose="020B060602020203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Issi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wakili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sama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en-GB" sz="5400" dirty="0" err="1">
                <a:latin typeface="Arial Narrow" panose="020B0606020202030204" pitchFamily="34" charset="0"/>
                <a:ea typeface="Calibri" panose="020F0502020204030204" pitchFamily="34" charset="0"/>
              </a:rPr>
              <a:t>t</a:t>
            </a: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ilo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endParaRPr lang="en-GB" sz="4800" dirty="0">
              <a:effectLst/>
              <a:latin typeface="Arial Narrow" panose="020B060602020203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Issi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wakili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wato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en-GB" sz="54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bé</a:t>
            </a: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changer </a:t>
            </a:r>
            <a:endParaRPr lang="en-GB" sz="4800" dirty="0">
              <a:effectLst/>
              <a:latin typeface="Arial Narrow" panose="020B060602020203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54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(changer, changer) </a:t>
            </a:r>
            <a:endParaRPr lang="en-GB" sz="4800" dirty="0">
              <a:effectLst/>
              <a:latin typeface="Arial Narrow" panose="020B060602020203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561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59</Words>
  <Application>Microsoft Office PowerPoint</Application>
  <PresentationFormat>Widescreen</PresentationFormat>
  <Paragraphs>14</Paragraphs>
  <Slides>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Arial Narrow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jackie zammit</dc:creator>
  <cp:lastModifiedBy>jackie zammit</cp:lastModifiedBy>
  <cp:revision>4</cp:revision>
  <dcterms:created xsi:type="dcterms:W3CDTF">2024-08-12T13:31:56Z</dcterms:created>
  <dcterms:modified xsi:type="dcterms:W3CDTF">2024-10-10T15:40:18Z</dcterms:modified>
</cp:coreProperties>
</file>