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334494-FB50-9C26-B0C0-746C342B4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D54BC-BD15-4BC3-B732-4B956EA95B55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16C05F-28AC-1B45-A06A-1AC4932EE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6F11A4-9E5D-0A06-0895-E02C70BC6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00216-848A-426A-8D9E-AF7CB80205BB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D6C6859-B3B2-10A6-58E2-C041AFAF2C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368"/>
            <a:ext cx="12222474" cy="6859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695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FA1AF-424E-884B-86C4-8439A5CB8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B92786-F9AB-457B-FDEC-443D0D9FA6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65111A-E608-F259-F6E9-428F39207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D54BC-BD15-4BC3-B732-4B956EA95B55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E9598A-19BE-8563-2A55-4C7174DCD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05EA6B-41AC-90BF-A031-E429DBB21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00216-848A-426A-8D9E-AF7CB80205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1830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0571FA-8627-6503-D3CF-9CADE1897D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ABAD59-BDA3-7D59-924F-BBBB4D2641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2489B8-9AA4-26F9-4E07-C1F4C40B1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D54BC-BD15-4BC3-B732-4B956EA95B55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F32E5-F4A4-7A17-C990-630C71B1D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3B86D-133F-02C0-8DBC-44EFB0C31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00216-848A-426A-8D9E-AF7CB80205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451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55409-9BF2-FA73-49C7-FEA0D8A89C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99A91A-4F0B-AA25-C8DB-02248733BC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BE07F1-A8A1-388F-FBCC-C09E9EEB1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AEAE-ABB1-42F0-A866-B9CDCD019E7F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0C6B3B-E373-4DF6-3889-80679283F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652A18-A2C2-C2A7-9F9F-A864F6696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05ACD-B104-41F8-8997-354F48735F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04639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2526E-5870-0565-5250-DBAB3C3FD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C84B1C-9FB9-7EDF-C45B-685A1A6F5A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DB34C1-D4BB-1551-7825-44B0D5F1A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AEAE-ABB1-42F0-A866-B9CDCD019E7F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D971F1-A607-CBFE-3975-35CAF62AC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FE73D2-55D7-46E2-9417-084422803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05ACD-B104-41F8-8997-354F48735F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6528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2A68B-839A-A1E0-36AA-77B38BCC7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388F45-8B24-DE92-654F-52565EFB0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58A1CA-3553-5AD9-E628-5D88F5C01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AEAE-ABB1-42F0-A866-B9CDCD019E7F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823B4A-D33D-A961-1810-F2EADED58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157D0-96D0-A40C-30AC-F5050D3D8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05ACD-B104-41F8-8997-354F48735F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28765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33117-F900-3E07-0CED-0570D6BE1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31FA49-8B55-B4BB-1F6E-A90B0E0491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487288-817F-7824-DA44-BC4C34E4C0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94EC27-EAA9-04B1-93CE-E11416769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AEAE-ABB1-42F0-A866-B9CDCD019E7F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421A5C-4363-3660-701A-C60ECBD07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DDDB64-A044-AA69-98A9-E2C72AC95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05ACD-B104-41F8-8997-354F48735F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17597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6FF87-F1D2-054F-3C33-BC9FAD063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9CFEE8-841F-19D3-4149-ECCC43D80D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0EDFE1-BB21-EE7D-26D7-1813EFFA59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81B597-68C7-4598-AD20-0117E10785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357F97-5A85-737F-7B76-516EE7204A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C91682A-F5F2-3B6C-D5CF-4AB90D901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AEAE-ABB1-42F0-A866-B9CDCD019E7F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0993FE1-39EE-B34F-E370-8BEDC3CC8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DD60B0-BBD0-ED8E-6191-B0C5AE9D9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05ACD-B104-41F8-8997-354F48735F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236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2CAB5-E2AD-E508-F1F9-E0D18A52E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2EE05F-851B-BADE-33E3-F55E1C41B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AEAE-ABB1-42F0-A866-B9CDCD019E7F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4C197C-C862-4140-7AF4-A75FFE2C5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6F8858-C9DE-6B3E-F84F-32C26BD99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05ACD-B104-41F8-8997-354F48735F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36322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CDF11B-4FF0-F9AD-9669-E70BB2E5F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AEAE-ABB1-42F0-A866-B9CDCD019E7F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CBB78A-D224-0D67-6DE6-ECAB4EEF7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C68AE4-F384-4E2F-DBC5-A402A528E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05ACD-B104-41F8-8997-354F48735F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86838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3A297-BD8B-5765-9CC6-4339702F5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92C5E1-9949-72C8-C442-AD114102FD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A78EE9-649F-9EBE-20AA-D8B7C3C163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6AF981-8691-B697-BB00-64F97EEFD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AEAE-ABB1-42F0-A866-B9CDCD019E7F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01019D-C4F7-23F2-8719-3BF6EEFE2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D5689-D1E3-E698-935E-FCEFFEC37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05ACD-B104-41F8-8997-354F48735F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055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CBD1C-1E1D-93AC-616B-AED1B0D77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637C1B-D0A4-D426-1E4A-5FEC3A685F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68DA60-BF7E-A6F3-8C86-512548775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D54BC-BD15-4BC3-B732-4B956EA95B55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85174A-2320-75FD-CF94-B7EE342F2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A9DBB1-7715-E3EC-B8DF-0CEE59719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00216-848A-426A-8D9E-AF7CB80205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85696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A0065-B606-2C99-F774-217FF4870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7B8AE8-353E-202C-AC9C-F917A1A407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9FC66A-45F8-D674-EBB2-AB1EA0EB11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FF3635-F23A-1232-0CC9-F008590CD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AEAE-ABB1-42F0-A866-B9CDCD019E7F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6B5E72-3B50-E4B9-1A92-F7D6CF56F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CB8A0D-13DB-B102-F911-41A9F28CD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05ACD-B104-41F8-8997-354F48735F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5791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0D734-18CB-2FE1-C5B5-BDE9E5DBB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CD96EC-E11E-E40A-D7E1-7709C3AA4C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687F29-D680-B207-B42F-A6C28688C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AEAE-ABB1-42F0-A866-B9CDCD019E7F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7EF876-864D-3AAD-9302-7CEB341E2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C356DC-878E-1BE2-F9C9-66E543D06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05ACD-B104-41F8-8997-354F48735F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13300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DABD02-FE4A-56E0-BA5C-4B6F5271E3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DA3470-41AA-1DBB-FB7B-F86A4759CB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149CF6-B0C0-59A7-014A-4849ED3BA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4AEAE-ABB1-42F0-A866-B9CDCD019E7F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F72133-27D2-9BE9-3136-DAF5E7549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91CB9D-5D20-78B2-086E-11953B2CD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05ACD-B104-41F8-8997-354F48735F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38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9CCE6-112E-516B-516F-223C5C81E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A6E240-3497-59D1-C637-FF8F1A4474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646F89-B8DC-DA6A-517E-224FE1EF9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D54BC-BD15-4BC3-B732-4B956EA95B55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420921-BB78-2540-E118-7826ECDBD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70D9EA-AB05-74BB-4EE8-7E270811E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00216-848A-426A-8D9E-AF7CB80205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9669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230B5-F638-F578-281B-C89A44B96F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25D93C-C9C6-E29E-56AC-105E29D8C6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BCAF29-0404-B886-AD12-E63B66F195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1DE6C1-9CA6-A1F9-3E81-70B92FCE8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D54BC-BD15-4BC3-B732-4B956EA95B55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6FE829-CD9D-9371-DB19-FA3313FD3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EE4597-9610-D0E5-C2D5-537C300D4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00216-848A-426A-8D9E-AF7CB80205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0704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BD0B4A-5271-4118-20E2-D63BE58BE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816721-7B3B-1E9F-C72E-267802D761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3373FA-B629-3E3A-6C18-47A1771E48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1EBC43-AE7B-AF23-1149-1AA54D7971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459152-0523-298D-45ED-601315DA6B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4692B3-D362-332C-3F2B-5645A1D09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D54BC-BD15-4BC3-B732-4B956EA95B55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6DFB9D-FD3A-93CA-4BFB-96182B129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D9B6CB9-347B-BFFA-E107-A211D7645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00216-848A-426A-8D9E-AF7CB80205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5380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AB7FC-8E8F-8388-8222-7F808084C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6A62AE-DB62-9407-E43F-565FB7FE5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D54BC-BD15-4BC3-B732-4B956EA95B55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5601DA-AE4D-BD6E-6FB2-E4B4B650C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0B88B6-2F76-1E81-9053-73DE3F33D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00216-848A-426A-8D9E-AF7CB80205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72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C8C063-03ED-EB29-4ED6-2FF475CEB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D54BC-BD15-4BC3-B732-4B956EA95B55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6DDB87-F54E-992E-08D6-17D18EA61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EC341F-8622-06EC-0BEA-FCF6E9735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00216-848A-426A-8D9E-AF7CB80205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305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2F151-ECF2-A208-9A8C-C03D23AB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F28F70-5D9D-7834-B593-95DFE8B75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E0AF59-ED5F-C319-4204-98A7DEFFC3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AF41C8-83EC-2C66-800C-882D66156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D54BC-BD15-4BC3-B732-4B956EA95B55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AC9B15-FCFA-0199-C3F9-27894DD46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FE7E9F-6F62-6690-BA45-27DAE1DF6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00216-848A-426A-8D9E-AF7CB80205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146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D756A-447E-A7D8-4D8A-35566739CF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3DB33B-5D97-D679-31E2-7B2945834D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5B4B1B-9A23-607D-59A1-1E6EDCEFCA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BD40C1-2608-92E3-DE79-B540D6B04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D54BC-BD15-4BC3-B732-4B956EA95B55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138DC6-9EAE-5447-9BD0-D819140DE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049A47-BC8F-5D01-08DF-18125AA67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00216-848A-426A-8D9E-AF7CB80205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8079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8A6AE9-DD42-4C00-42DB-6F640E1CA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D2E86C-15CE-6B45-3B6F-06807CA6E7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3E137-E0B8-B25E-4035-720874DBD8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DCD54BC-BD15-4BC3-B732-4B956EA95B55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6563C9-313D-3892-B514-1E30CB5253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A0727C-D8F7-FD54-0B29-A82DB13374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A00216-848A-426A-8D9E-AF7CB80205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784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FC8EB3-1B10-22DA-6F94-F16FCB767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483FC0-BDD4-E900-931D-3C0F5D8DC8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E5AA86-3AE6-AA62-F2BF-C3F49AD865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C94AEAE-ABB1-42F0-A866-B9CDCD019E7F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0C3932-1B9E-4160-5543-AAD2BC8E4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3EF2F6-332A-DE75-D653-01493E4A2F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AF05ACD-B104-41F8-8997-354F48735F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6804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soundcloud.com/marketing-622892312/deportation-blues-no-poem/s-uCwfYdeKPil?in=marketing-622892312/sets/learning//s-NFwO9BOcSJ5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soundcloud.com/marketing-622892312/reflections-no-poem/s-Ges4lIRKThE?in=marketing-622892312/sets/learning//s-NFwO9BOcSJ5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person smiling&#10;&#10;Description automatically generated">
            <a:extLst>
              <a:ext uri="{FF2B5EF4-FFF2-40B4-BE49-F238E27FC236}">
                <a16:creationId xmlns:a16="http://schemas.microsoft.com/office/drawing/2014/main" id="{649EAD8D-C101-0EB6-D722-9720D83CA6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447" y="1204454"/>
            <a:ext cx="3308076" cy="413446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4F38A05-F427-4DAD-A19A-A6D713653E54}"/>
              </a:ext>
            </a:extLst>
          </p:cNvPr>
          <p:cNvSpPr txBox="1"/>
          <p:nvPr/>
        </p:nvSpPr>
        <p:spPr>
          <a:xfrm>
            <a:off x="1120455" y="5319257"/>
            <a:ext cx="16522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dirty="0"/>
              <a:t>Photo: </a:t>
            </a:r>
            <a:r>
              <a:rPr lang="en-GB" sz="1050" i="1" dirty="0" err="1"/>
              <a:t>Lealle</a:t>
            </a:r>
            <a:endParaRPr lang="en-GB" sz="1050" i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64FE06A-047D-1AB0-824A-CDABB173A64A}"/>
              </a:ext>
            </a:extLst>
          </p:cNvPr>
          <p:cNvSpPr txBox="1"/>
          <p:nvPr/>
        </p:nvSpPr>
        <p:spPr>
          <a:xfrm>
            <a:off x="5319252" y="1056999"/>
            <a:ext cx="58796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‘Deportation Blues’ by Hannah Lowe</a:t>
            </a:r>
          </a:p>
          <a:p>
            <a:r>
              <a:rPr lang="en-GB" dirty="0">
                <a:latin typeface="Arial Narrow" panose="020B0606020202030204" pitchFamily="34" charset="0"/>
              </a:rPr>
              <a:t>Backing music by Seckou Keita</a:t>
            </a:r>
          </a:p>
          <a:p>
            <a:r>
              <a:rPr lang="en-GB" dirty="0">
                <a:latin typeface="Arial Narrow" panose="020B0606020202030204" pitchFamily="34" charset="0"/>
              </a:rPr>
              <a:t>Features on the album Homeland: Chapter 1. 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BEEC25A-F6A9-29D8-E581-097FDDE196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781" y="2095329"/>
            <a:ext cx="3231297" cy="3231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D8E32F3-EECC-825F-1C9E-876EC0503074}"/>
              </a:ext>
            </a:extLst>
          </p:cNvPr>
          <p:cNvSpPr txBox="1"/>
          <p:nvPr/>
        </p:nvSpPr>
        <p:spPr>
          <a:xfrm>
            <a:off x="5434781" y="5616335"/>
            <a:ext cx="6094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  <a:hlinkClick r:id="rId4"/>
              </a:rPr>
              <a:t>Click here to </a:t>
            </a:r>
            <a:r>
              <a:rPr lang="en-GB" dirty="0" err="1">
                <a:latin typeface="Arial Narrow" panose="020B0606020202030204" pitchFamily="34" charset="0"/>
                <a:hlinkClick r:id="rId4"/>
              </a:rPr>
              <a:t>to</a:t>
            </a:r>
            <a:r>
              <a:rPr lang="en-GB" dirty="0">
                <a:latin typeface="Arial Narrow" panose="020B0606020202030204" pitchFamily="34" charset="0"/>
                <a:hlinkClick r:id="rId4"/>
              </a:rPr>
              <a:t> play the backing music.</a:t>
            </a:r>
            <a:endParaRPr lang="en-GB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466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4F38A05-F427-4DAD-A19A-A6D713653E54}"/>
              </a:ext>
            </a:extLst>
          </p:cNvPr>
          <p:cNvSpPr txBox="1"/>
          <p:nvPr/>
        </p:nvSpPr>
        <p:spPr>
          <a:xfrm>
            <a:off x="1248273" y="5338919"/>
            <a:ext cx="16522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dirty="0"/>
              <a:t>Photo: </a:t>
            </a:r>
            <a:r>
              <a:rPr lang="en-GB" sz="1050" i="1" dirty="0" err="1"/>
              <a:t>Lealle</a:t>
            </a:r>
            <a:endParaRPr lang="en-GB" sz="1050" i="1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BEEC25A-F6A9-29D8-E581-097FDDE196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892" y="2434298"/>
            <a:ext cx="3231297" cy="3231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D8E32F3-EECC-825F-1C9E-876EC0503074}"/>
              </a:ext>
            </a:extLst>
          </p:cNvPr>
          <p:cNvSpPr txBox="1"/>
          <p:nvPr/>
        </p:nvSpPr>
        <p:spPr>
          <a:xfrm>
            <a:off x="5620892" y="5888684"/>
            <a:ext cx="6094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  <a:hlinkClick r:id="rId3"/>
              </a:rPr>
              <a:t>Click here to </a:t>
            </a:r>
            <a:r>
              <a:rPr lang="en-GB" dirty="0" err="1">
                <a:latin typeface="Arial Narrow" panose="020B0606020202030204" pitchFamily="34" charset="0"/>
                <a:hlinkClick r:id="rId3"/>
              </a:rPr>
              <a:t>to</a:t>
            </a:r>
            <a:r>
              <a:rPr lang="en-GB" dirty="0">
                <a:latin typeface="Arial Narrow" panose="020B0606020202030204" pitchFamily="34" charset="0"/>
                <a:hlinkClick r:id="rId3"/>
              </a:rPr>
              <a:t> play the backing music.</a:t>
            </a:r>
            <a:endParaRPr lang="en-GB" dirty="0">
              <a:latin typeface="Arial Narrow" panose="020B0606020202030204" pitchFamily="34" charset="0"/>
            </a:endParaRPr>
          </a:p>
        </p:txBody>
      </p:sp>
      <p:pic>
        <p:nvPicPr>
          <p:cNvPr id="2" name="Picture 1" descr="A person standing in front of a brick wall&#10;&#10;Description automatically generated">
            <a:extLst>
              <a:ext uri="{FF2B5EF4-FFF2-40B4-BE49-F238E27FC236}">
                <a16:creationId xmlns:a16="http://schemas.microsoft.com/office/drawing/2014/main" id="{277ADD36-5FB1-64E5-EDA5-B28AFF5B85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273" y="1192405"/>
            <a:ext cx="4020101" cy="45146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B124F3A-FD07-A448-14D3-4A493C254BAA}"/>
              </a:ext>
            </a:extLst>
          </p:cNvPr>
          <p:cNvSpPr txBox="1"/>
          <p:nvPr/>
        </p:nvSpPr>
        <p:spPr>
          <a:xfrm>
            <a:off x="5476569" y="1192405"/>
            <a:ext cx="58796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‘Reflections’ by Zena Edwards</a:t>
            </a:r>
          </a:p>
          <a:p>
            <a:r>
              <a:rPr lang="en-GB" dirty="0">
                <a:latin typeface="Arial Narrow" panose="020B0606020202030204" pitchFamily="34" charset="0"/>
              </a:rPr>
              <a:t>Backing music by Seckou Keita</a:t>
            </a:r>
          </a:p>
          <a:p>
            <a:r>
              <a:rPr lang="en-GB" dirty="0">
                <a:latin typeface="Arial Narrow" panose="020B0606020202030204" pitchFamily="34" charset="0"/>
              </a:rPr>
              <a:t>Features on the album Homeland: Chapter 1. 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25001D-B4CA-3A37-0E33-1E802A372E4E}"/>
              </a:ext>
            </a:extLst>
          </p:cNvPr>
          <p:cNvSpPr txBox="1"/>
          <p:nvPr/>
        </p:nvSpPr>
        <p:spPr>
          <a:xfrm>
            <a:off x="1162010" y="5811740"/>
            <a:ext cx="16522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dirty="0"/>
              <a:t>Photo: Meza </a:t>
            </a:r>
            <a:r>
              <a:rPr lang="en-GB" sz="1050" i="1" dirty="0" err="1"/>
              <a:t>Majet</a:t>
            </a:r>
            <a:endParaRPr lang="en-GB" sz="1050" i="1" dirty="0"/>
          </a:p>
        </p:txBody>
      </p:sp>
    </p:spTree>
    <p:extLst>
      <p:ext uri="{BB962C8B-B14F-4D97-AF65-F5344CB8AC3E}">
        <p14:creationId xmlns:p14="http://schemas.microsoft.com/office/powerpoint/2010/main" val="1944331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69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Aptos</vt:lpstr>
      <vt:lpstr>Aptos Display</vt:lpstr>
      <vt:lpstr>Arial</vt:lpstr>
      <vt:lpstr>Arial Narrow</vt:lpstr>
      <vt:lpstr>Office Theme</vt:lpstr>
      <vt:lpstr>Custom Design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jackie zammit</dc:creator>
  <cp:lastModifiedBy>jackie zammit</cp:lastModifiedBy>
  <cp:revision>1</cp:revision>
  <dcterms:created xsi:type="dcterms:W3CDTF">2024-10-13T10:51:43Z</dcterms:created>
  <dcterms:modified xsi:type="dcterms:W3CDTF">2024-10-13T11:06:42Z</dcterms:modified>
</cp:coreProperties>
</file>