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4E80B-C2AA-B358-FAB7-32E4FDAB93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501B81-227B-A69E-5D0C-8BE759C632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FAE82A-E9A8-1E65-784A-E9788C3A9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5DF3-CEA7-9085-4481-5DC12310E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FAF87-1885-1A4F-46CB-3CD5D88C9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59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B3606-FF0F-7B8A-D8E3-4AC3C8A84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02850-6B4B-454B-09DD-200C6D7FF4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B4F0E-A892-4363-085B-4BB63EEE5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CEE1E-9B6E-812D-2FF7-679C1D010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64717-A2E3-533E-F828-2E7D36793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76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403723-228B-3178-63C2-B969DA5F0E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46DB54-4CEE-2126-1679-428E1CD0A5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05AA2-241D-5D89-B645-099B3FEBD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F73F4-646D-83B7-07B1-C3E02A2B6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83898E-CF81-0D6E-4D4E-3D1B496F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812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2FD4D-F247-909B-BDF2-2AE608B21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012BB-3121-54B9-5FE7-401664E31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A51C6-EB45-3878-4BAE-8F7ADE247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789D77-C0C2-2BCE-F0BD-2918997EF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27BD03-AC3B-166D-7516-3FE6A5366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781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03227-36AA-ECB2-19F0-179850149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CBD48A-0566-532E-46BC-0954EB84B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A9A55-6C96-961F-865D-D37C2C8A3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41F042-6092-1E89-B345-586E41856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18A0C-9E6D-388B-0F24-54AC0728E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596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7E10-EE17-2D04-B0D4-42502DF6B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217BD8-5022-14A0-FAC9-1E53169891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283AA9-7E42-75FF-3EAD-56FA7CFB1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2995FC-9F96-7633-588A-DDA186957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352F83-726F-3364-6ED8-9685B55D7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3CBED3-31A8-9480-9A57-E9FC19CEC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11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B87C6-01F4-1E9B-D086-898D8EF9B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B6540D-7813-4F8F-2322-0B7A8B1CB7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6A9DAE-2DE4-36FB-1F36-5CABB07EB1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A2EE50-5890-BC1F-710D-FEEE6EDDDE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96582C-BF84-DB6B-0039-1E40CD6FA1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7A7C99-FB7F-6673-2097-D5E47ED93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4B77F5-2698-A7C4-22A8-711BF9C97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C88C40-BCAB-56BB-2445-CA957A0DE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384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9110E-9FA8-DB09-C7BE-E76F01607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01F10F-203D-539D-B4A1-18D12A6C5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7492D9-B456-4381-C742-DF905AC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BD27B4-703D-FFEA-8D30-6EFCC88A7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09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BA0B91-3659-640B-EA64-72C3FDB11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2DFE3C-8821-DE30-6F43-D58072B42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95E342-0276-A430-D6DA-3E02C6830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507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20722-6FD3-CA27-5F9E-3D0005209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BE7F32-5F82-1EC9-936C-D45CB1817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E040D2-43B0-E451-D3FE-319106D2A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EE8B4C-E912-1CED-B30D-2DC11CEBD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F13DE8-C474-5D1C-9ADF-C87CFEE22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F516E5-9DED-0468-2074-36CEE038B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90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BBCB7-BCAE-5C26-ED2F-376067CF8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1AE57D-A8C1-3EA0-B612-771ACCE3BD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2C35AE-3FD4-C3BC-F988-9AF389A95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43323E-E3AC-4FE9-AC43-A96DC1882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1D0417-8C0C-D788-4B7D-CA6369A76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5EF2F6-85B0-4C1F-7571-1538038B5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97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CC981-A56F-921E-2D32-200A82B60C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D641F1-C5AB-4729-AD15-14E6B90A22B0}" type="datetimeFigureOut">
              <a:rPr lang="en-GB" smtClean="0"/>
              <a:t>12/10/2024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0DEA7-D93A-1CE4-6995-77203538BA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A96ADD-8CED-E70E-181D-5C92E0C5B2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2E2D06-3330-46E7-8391-14884995C540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39F0F7-AB0A-8254-1CD2-6E1584D6855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238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58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player.vimeo.com/video/1017099544?h=edbcd9c313&amp;amp;app_id=12296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Seckou Keita feat Baaba Maal - Homeland (Official Music Video)">
            <a:hlinkClick r:id="" action="ppaction://media"/>
            <a:extLst>
              <a:ext uri="{FF2B5EF4-FFF2-40B4-BE49-F238E27FC236}">
                <a16:creationId xmlns:a16="http://schemas.microsoft.com/office/drawing/2014/main" id="{43EF632A-C91F-C93B-FDC1-1DF9408DC53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31885" y="914400"/>
            <a:ext cx="8980358" cy="50586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B750B1-6627-1A98-87FB-1A74D6897C7E}"/>
              </a:ext>
            </a:extLst>
          </p:cNvPr>
          <p:cNvSpPr txBox="1"/>
          <p:nvPr/>
        </p:nvSpPr>
        <p:spPr>
          <a:xfrm>
            <a:off x="1853227" y="6088314"/>
            <a:ext cx="7772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Homeland Music video – Seckou Keita ft </a:t>
            </a:r>
            <a:r>
              <a:rPr lang="en-GB" dirty="0" err="1">
                <a:latin typeface="Arial Narrow" panose="020B0606020202030204" pitchFamily="34" charset="0"/>
              </a:rPr>
              <a:t>Baaba</a:t>
            </a:r>
            <a:r>
              <a:rPr lang="en-GB" dirty="0">
                <a:latin typeface="Arial Narrow" panose="020B0606020202030204" pitchFamily="34" charset="0"/>
              </a:rPr>
              <a:t> Maal</a:t>
            </a:r>
          </a:p>
        </p:txBody>
      </p:sp>
    </p:spTree>
    <p:extLst>
      <p:ext uri="{BB962C8B-B14F-4D97-AF65-F5344CB8AC3E}">
        <p14:creationId xmlns:p14="http://schemas.microsoft.com/office/powerpoint/2010/main" val="162835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</Words>
  <Application>Microsoft Office PowerPoint</Application>
  <PresentationFormat>Widescreen</PresentationFormat>
  <Paragraphs>1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Arial Narrow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jackie zammit</dc:creator>
  <cp:lastModifiedBy>jackie zammit</cp:lastModifiedBy>
  <cp:revision>2</cp:revision>
  <dcterms:created xsi:type="dcterms:W3CDTF">2024-09-21T20:41:34Z</dcterms:created>
  <dcterms:modified xsi:type="dcterms:W3CDTF">2024-10-12T17:05:27Z</dcterms:modified>
</cp:coreProperties>
</file>