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FC333-FD73-42F3-AE50-AA2087B3D623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4ACC2-2BF6-40D2-A9AC-F0D093176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219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1285C-9179-FEA1-15A8-8CA4CE777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935C1E-0237-6CC8-E718-A707645BD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BA22F-A87D-C566-A591-C7BA5DEA7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5B6D-86B2-810C-C888-60432E22C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16A5B-04F1-DE7B-A04D-89A9196FA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24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AA490-AD93-AEB7-91CF-D422135D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AABF45-B2ED-4463-F37E-CF94AEC4B6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9781E-8F1D-9A1F-293B-3C8CB82DB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24104-82DA-B598-3CF5-149C1171A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D2849-7FBF-FF91-5C08-01DBAF0E1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55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1FFB5-DBB4-4DAA-025B-D884A86769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3DDAA2-1D04-89D3-AC66-11503E7E7C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791A0-E40D-741E-85F9-597F6ECE0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F68A1-6E52-840C-D7C8-B778EFBC9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E3086-206D-0503-1940-4876C955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150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BF2BE-EED2-2B3C-FE14-6A32B4BA4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DF6CB-6C33-0E08-1867-64755E83D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B27B-B4C0-F5D5-C31B-0A52DE635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E1AC3-A8D7-B3DA-A55D-BD4BC774A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21F45-B2A7-B090-9E7B-B056C8725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14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A7E1F-9864-993A-4446-28A8AFEE9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70076-EE92-721C-09A3-C2B3B0833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8FBD06-C8F7-5017-A90B-B4F9750B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F553A-A3D7-B4A9-4980-DAF225AF7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D4AA9-E14C-7264-5D3D-4BC7B18FE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413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FDE57-C946-9E5A-52D4-F3E151741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93B4A-19EC-58A0-4873-9ADF670EA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D25671-45E6-1E0E-F52F-11F2C0AB5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40FD02-0858-D8AB-BC13-FC4EB1E52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855811-C831-D389-4D4F-CB5DEBD7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0D543-B160-BA48-1FFB-72E5A2B0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128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8191E-CDA6-1012-B622-BC2CA998F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CDA00-E99B-8C3D-7CE8-64DEFF09B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6A148-2DCB-AED6-22DD-CBC37C861F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AE94F7-70DE-BCB4-AFF4-0F5155AF75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5FC0-274B-1A87-FB18-A8312A2E56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7C8FF5-9214-12E2-F207-25C9060B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91ABBD-9610-0549-5DA1-FF63F09E5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B4EDFA-14DA-650E-E85F-D094407D4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2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CCE67-F528-B8F5-5179-B0CACC160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F71137-B129-2A61-27DC-66B1CAFE7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C74B2E-82C4-5F85-9DA4-EDC65400B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9495F-792C-2041-E65A-991E903F5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54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856360-690D-9215-9F22-EDFCA8D34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04F824-A7A9-20C8-48BC-E1D59CACF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352C7A-313A-C630-B4AB-6E81E25F1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43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93F99-E2F2-0859-EE85-5D0A9F0A5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8F5ED-C867-3116-8FA1-86B2D5C4A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A73EA2-852F-D62C-47B4-891D4CB864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CF0BE-C4D6-8FF5-E7ED-8100B01ED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528EA9-5561-348E-C847-84F720F4A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46D7A0-2EF8-FCF7-68AB-BD902D95C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618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F2A07-F20E-50F7-F74C-FBA6A8575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5EA50A-B6A3-1B13-2611-0C64B3523F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0277EC-01DA-9511-DAB4-1A4C6CA2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5227D1-C7D3-6341-4443-E0569A503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50DCC-5830-A3E1-B160-60923B067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920F0-166B-C95D-F9C6-1680A2E80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5217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2FFD4-81F8-3B2F-1904-57C7CD653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866BA1-40D2-42A1-8C96-36C51BC029A9}" type="datetimeFigureOut">
              <a:rPr lang="en-GB" smtClean="0"/>
              <a:t>25/09/2024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D767D-A980-09B1-9DF5-4F6B7D802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63768-3CCC-2F0D-94CF-FD4478A98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C3927-E0AE-42E4-9231-D7A348094AEC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D627BE-BC25-E05D-1BDF-D6C39110E4F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6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591D148-3000-44C7-22FC-4F3AA0ED1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441339"/>
              </p:ext>
            </p:extLst>
          </p:nvPr>
        </p:nvGraphicFramePr>
        <p:xfrm>
          <a:off x="914401" y="1297858"/>
          <a:ext cx="10648337" cy="5314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1191">
                  <a:extLst>
                    <a:ext uri="{9D8B030D-6E8A-4147-A177-3AD203B41FA5}">
                      <a16:colId xmlns:a16="http://schemas.microsoft.com/office/drawing/2014/main" val="430940530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2409816924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2405960928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2976951811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2824450133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998162231"/>
                    </a:ext>
                  </a:extLst>
                </a:gridCol>
                <a:gridCol w="1521191">
                  <a:extLst>
                    <a:ext uri="{9D8B030D-6E8A-4147-A177-3AD203B41FA5}">
                      <a16:colId xmlns:a16="http://schemas.microsoft.com/office/drawing/2014/main" val="91247162"/>
                    </a:ext>
                  </a:extLst>
                </a:gridCol>
              </a:tblGrid>
              <a:tr h="667888"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…did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…can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…will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…would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…might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12675"/>
                  </a:ext>
                </a:extLst>
              </a:tr>
              <a:tr h="764054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Who…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374896"/>
                  </a:ext>
                </a:extLst>
              </a:tr>
              <a:tr h="776545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What…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671235"/>
                  </a:ext>
                </a:extLst>
              </a:tr>
              <a:tr h="776545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Where…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9911517"/>
                  </a:ext>
                </a:extLst>
              </a:tr>
              <a:tr h="776545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When…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000520"/>
                  </a:ext>
                </a:extLst>
              </a:tr>
              <a:tr h="776545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Why…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692879"/>
                  </a:ext>
                </a:extLst>
              </a:tr>
              <a:tr h="776545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How…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9816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11A947C-BCF0-365C-24D7-415A44CE20C6}"/>
              </a:ext>
            </a:extLst>
          </p:cNvPr>
          <p:cNvSpPr txBox="1"/>
          <p:nvPr/>
        </p:nvSpPr>
        <p:spPr>
          <a:xfrm>
            <a:off x="914401" y="914401"/>
            <a:ext cx="4722761" cy="38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Question Grid</a:t>
            </a:r>
          </a:p>
        </p:txBody>
      </p:sp>
    </p:spTree>
    <p:extLst>
      <p:ext uri="{BB962C8B-B14F-4D97-AF65-F5344CB8AC3E}">
        <p14:creationId xmlns:p14="http://schemas.microsoft.com/office/powerpoint/2010/main" val="242493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86C8EB-02AF-55F1-7D3E-FE013727C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864077"/>
              </p:ext>
            </p:extLst>
          </p:nvPr>
        </p:nvGraphicFramePr>
        <p:xfrm>
          <a:off x="688260" y="1258529"/>
          <a:ext cx="10815482" cy="528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683">
                  <a:extLst>
                    <a:ext uri="{9D8B030D-6E8A-4147-A177-3AD203B41FA5}">
                      <a16:colId xmlns:a16="http://schemas.microsoft.com/office/drawing/2014/main" val="2146434462"/>
                    </a:ext>
                  </a:extLst>
                </a:gridCol>
                <a:gridCol w="9031799">
                  <a:extLst>
                    <a:ext uri="{9D8B030D-6E8A-4147-A177-3AD203B41FA5}">
                      <a16:colId xmlns:a16="http://schemas.microsoft.com/office/drawing/2014/main" val="1141671049"/>
                    </a:ext>
                  </a:extLst>
                </a:gridCol>
              </a:tblGrid>
              <a:tr h="755660">
                <a:tc>
                  <a:txBody>
                    <a:bodyPr/>
                    <a:lstStyle/>
                    <a:p>
                      <a:endParaRPr lang="en-GB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667052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Who?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368740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What?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837526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Where?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752265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8097805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Why?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642378"/>
                  </a:ext>
                </a:extLst>
              </a:tr>
              <a:tr h="755660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 Narrow" panose="020B0606020202030204" pitchFamily="34" charset="0"/>
                        </a:rPr>
                        <a:t>How?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123355"/>
                  </a:ext>
                </a:extLst>
              </a:tr>
            </a:tbl>
          </a:graphicData>
        </a:graphic>
      </p:graphicFrame>
      <p:pic>
        <p:nvPicPr>
          <p:cNvPr id="4" name="Picture 3" descr="Photograph of the earth">
            <a:extLst>
              <a:ext uri="{FF2B5EF4-FFF2-40B4-BE49-F238E27FC236}">
                <a16:creationId xmlns:a16="http://schemas.microsoft.com/office/drawing/2014/main" id="{0F63422E-89F5-61A3-E5CA-28DB8AADFF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3" t="22171" r="2363" b="54587"/>
          <a:stretch/>
        </p:blipFill>
        <p:spPr>
          <a:xfrm>
            <a:off x="2271252" y="1258529"/>
            <a:ext cx="9232488" cy="73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24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is image of Earth was photographed this way round, but flipped before publication (Credit: Nasa)">
            <a:extLst>
              <a:ext uri="{FF2B5EF4-FFF2-40B4-BE49-F238E27FC236}">
                <a16:creationId xmlns:a16="http://schemas.microsoft.com/office/drawing/2014/main" id="{2305B9D0-7EF0-1BB2-CCF7-FF23F668EE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5" r="22312"/>
          <a:stretch/>
        </p:blipFill>
        <p:spPr bwMode="auto">
          <a:xfrm>
            <a:off x="1347019" y="1154196"/>
            <a:ext cx="5067907" cy="546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7C5C61-5C89-12F5-EA6E-0192B0CF55C1}"/>
              </a:ext>
            </a:extLst>
          </p:cNvPr>
          <p:cNvSpPr txBox="1"/>
          <p:nvPr/>
        </p:nvSpPr>
        <p:spPr>
          <a:xfrm>
            <a:off x="6946249" y="1040919"/>
            <a:ext cx="29103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Why do you think NASA decided to flip this picture before it was published?</a:t>
            </a:r>
          </a:p>
        </p:txBody>
      </p:sp>
    </p:spTree>
    <p:extLst>
      <p:ext uri="{BB962C8B-B14F-4D97-AF65-F5344CB8AC3E}">
        <p14:creationId xmlns:p14="http://schemas.microsoft.com/office/powerpoint/2010/main" val="2625676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53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4</cp:revision>
  <dcterms:created xsi:type="dcterms:W3CDTF">2024-08-30T09:48:46Z</dcterms:created>
  <dcterms:modified xsi:type="dcterms:W3CDTF">2024-09-25T15:31:25Z</dcterms:modified>
</cp:coreProperties>
</file>