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65" r:id="rId3"/>
    <p:sldId id="267" r:id="rId4"/>
    <p:sldId id="268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2A6FF"/>
    <a:srgbClr val="C84B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78" d="100"/>
          <a:sy n="78" d="100"/>
        </p:scale>
        <p:origin x="15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C6C793-90AA-C767-A440-05C3FB8885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13BA95C-C89E-A1CE-95C3-4CAA55DCF4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3917A4-F7A5-CD36-0F32-97C1415723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9C5D0B-AC1A-43A4-856D-CEEB391A1ABE}" type="datetimeFigureOut">
              <a:rPr lang="en-GB" smtClean="0"/>
              <a:t>03/10/2024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285C2E-2C5F-D0F0-27A6-87DC9391DB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3D0B51-A661-1FBD-912B-6E4B67B028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AA265-7A6F-4C41-8E51-5CEAE7380C4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748421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B783E9-CFBA-EDD0-0243-158E874E8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C8682AA-D980-E4A3-B4D0-76CA475F97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FC76D7-1763-E1A2-3F58-2FDA317D52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9C5D0B-AC1A-43A4-856D-CEEB391A1ABE}" type="datetimeFigureOut">
              <a:rPr lang="en-GB" smtClean="0"/>
              <a:t>03/10/2024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F086C4-76A1-F154-2423-30BC33430C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1BF70E-30BA-4E5C-9302-582F888038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AA265-7A6F-4C41-8E51-5CEAE7380C4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07630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EDD7366-27CA-A871-30D8-E5186C723F2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82177B1-C737-8D4A-0D50-A86D7FAD124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C39424-2CA6-5005-CAC1-058A2EEFC7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9C5D0B-AC1A-43A4-856D-CEEB391A1ABE}" type="datetimeFigureOut">
              <a:rPr lang="en-GB" smtClean="0"/>
              <a:t>03/10/2024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83C026-DE0E-3063-1B72-36D1FD0B2E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30F864-7393-0163-4A45-DEF364A2E6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AA265-7A6F-4C41-8E51-5CEAE7380C4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33217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CA0CC6-5B8C-B6DF-795F-14682AE992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5AEE75-DBF6-3D34-EA6E-A58875A023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A63886-43B6-8084-5DE3-73EBB80234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9C5D0B-AC1A-43A4-856D-CEEB391A1ABE}" type="datetimeFigureOut">
              <a:rPr lang="en-GB" smtClean="0"/>
              <a:t>03/10/2024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332AB9-BE3F-8F48-2300-E2D9BE11DD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B27D80-3792-DA6D-DEE4-619B37E5E6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AA265-7A6F-4C41-8E51-5CEAE7380C4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518109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4A3C3D-5F66-5CFF-7E32-A9EEA7A1D6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E4F975-4FA2-7C48-C11A-DBC92BDDE9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013FAD-2DB8-2ABA-5CE1-334C2157AC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9C5D0B-AC1A-43A4-856D-CEEB391A1ABE}" type="datetimeFigureOut">
              <a:rPr lang="en-GB" smtClean="0"/>
              <a:t>03/10/2024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86F6D0-BF2F-2B9C-253E-2F33AF4298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1309D1-2CC1-583B-2A19-B402D7FDAA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AA265-7A6F-4C41-8E51-5CEAE7380C4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664995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78B90D-D5BA-60D2-F335-B402D51D15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42D7B1-D04B-6D7B-EB30-6F294BBDDAA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3EEB68F-5CB9-A6CF-2656-67609DDB994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FE9033-61EA-CEB4-2981-1570A638AF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9C5D0B-AC1A-43A4-856D-CEEB391A1ABE}" type="datetimeFigureOut">
              <a:rPr lang="en-GB" smtClean="0"/>
              <a:t>03/10/2024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0CCAFC9-B482-867E-1D81-4207A8682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7E1C534-2D37-D5D8-47C7-1AD2F0FC56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AA265-7A6F-4C41-8E51-5CEAE7380C4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39902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171F63-3BE1-A295-EA0D-1244362A20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046E026-9BA1-A6FA-E020-9AB30E1FF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6BEDE5C-5ADB-FC2C-3842-5EE6DBBEFA3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68A167-F6F6-ED63-CC00-F77647820B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8E96783-F0B5-27B6-2321-3FA332CBA7C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B3C6DD9-25A2-B630-5024-6A36591930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9C5D0B-AC1A-43A4-856D-CEEB391A1ABE}" type="datetimeFigureOut">
              <a:rPr lang="en-GB" smtClean="0"/>
              <a:t>03/10/2024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1DFDC30-A7F8-2399-0457-FC2CDC243A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F881B3D-4064-0570-CE9A-6B32EB2CA4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AA265-7A6F-4C41-8E51-5CEAE7380C4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081080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3505A8-1C58-58F7-4425-3EFCF2770A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93F9CD8-8E5A-76C2-ABB9-9BAF0F6A05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9C5D0B-AC1A-43A4-856D-CEEB391A1ABE}" type="datetimeFigureOut">
              <a:rPr lang="en-GB" smtClean="0"/>
              <a:t>03/10/2024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D8F91BB-08B9-DD48-E8A7-890D374C9E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BC517B9-BC6C-F323-04E1-C4EC8CDEBD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AA265-7A6F-4C41-8E51-5CEAE7380C4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93972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E156FED-4FFB-CCA3-E17F-2686989573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9C5D0B-AC1A-43A4-856D-CEEB391A1ABE}" type="datetimeFigureOut">
              <a:rPr lang="en-GB" smtClean="0"/>
              <a:t>03/10/2024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E34B610-8EDD-CF9C-62FB-020993631D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403D602-1CB0-E236-0EE8-B4D180BA8D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AA265-7A6F-4C41-8E51-5CEAE7380C4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055642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04C367-D59F-208D-9440-6C0CD5E53E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4AA717-51D2-86B7-CA6C-264B180EAD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78AA9E8-001E-61EE-4AAE-4D2978724B3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5409E6F-0294-F075-2FD5-0C27455219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9C5D0B-AC1A-43A4-856D-CEEB391A1ABE}" type="datetimeFigureOut">
              <a:rPr lang="en-GB" smtClean="0"/>
              <a:t>03/10/2024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5534AFE-0DE6-832A-69D7-A554C115DD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0FEF443-6254-D953-B5C3-5086D6D1F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AA265-7A6F-4C41-8E51-5CEAE7380C4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527377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9B3953-C0C6-0020-3A97-3F6C9117F5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22FD05F-C1D5-5A36-F627-562676FE8C4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E0A051-9BB4-9081-0277-0C0FC96CF7D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5E68A2F-E995-B9B5-875D-4FEFD09280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9C5D0B-AC1A-43A4-856D-CEEB391A1ABE}" type="datetimeFigureOut">
              <a:rPr lang="en-GB" smtClean="0"/>
              <a:t>03/10/2024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6CC5BD0-54D7-A0A2-6F12-454A44CFCA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A1F3B1E-B26A-B1E0-591E-31C449C4F2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AA265-7A6F-4C41-8E51-5CEAE7380C4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17289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EA7CA3-7057-CB05-A8DF-8D2AF9BD536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89C5D0B-AC1A-43A4-856D-CEEB391A1ABE}" type="datetimeFigureOut">
              <a:rPr lang="en-GB" smtClean="0"/>
              <a:t>03/10/2024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13EC3A-66EB-5946-0191-33B0CD8042A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DA7099-3D7F-FB7B-E2AB-1634409E906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CBAA265-7A6F-4C41-8E51-5CEAE7380C4E}" type="slidenum">
              <a:rPr lang="en-GB" smtClean="0"/>
              <a:t>‹#›</a:t>
            </a:fld>
            <a:endParaRPr lang="en-GB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C365A81-27B4-DEEE-2427-25ABDA1FB019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1226214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45755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A18811C-55B5-66F3-EEA4-3EDC2F61E9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9032" y="1302574"/>
            <a:ext cx="5525729" cy="504260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605F87C-8444-5205-25C6-45A4F378368A}"/>
              </a:ext>
            </a:extLst>
          </p:cNvPr>
          <p:cNvSpPr txBox="1"/>
          <p:nvPr/>
        </p:nvSpPr>
        <p:spPr>
          <a:xfrm>
            <a:off x="7261245" y="1225222"/>
            <a:ext cx="472427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latin typeface="Arial Narrow" panose="020B0606020202030204" pitchFamily="34" charset="0"/>
              </a:rPr>
              <a:t>Where is home and homeland?</a:t>
            </a:r>
          </a:p>
        </p:txBody>
      </p:sp>
      <p:pic>
        <p:nvPicPr>
          <p:cNvPr id="5" name="Picture 4" descr="A person standing in front of a window&#10;&#10;Description automatically generated">
            <a:extLst>
              <a:ext uri="{FF2B5EF4-FFF2-40B4-BE49-F238E27FC236}">
                <a16:creationId xmlns:a16="http://schemas.microsoft.com/office/drawing/2014/main" id="{54FD10BB-0F42-C26D-60BA-EB1CEEC4BE4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1245" y="3067368"/>
            <a:ext cx="4916717" cy="327781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1292B02-63F5-8CF9-6E3A-01D5B0D1C8D0}"/>
              </a:ext>
            </a:extLst>
          </p:cNvPr>
          <p:cNvSpPr txBox="1"/>
          <p:nvPr/>
        </p:nvSpPr>
        <p:spPr>
          <a:xfrm>
            <a:off x="7182587" y="6345179"/>
            <a:ext cx="213839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/>
              <a:t>© Elly Lucas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8213FE1-065F-BEF2-2D0D-808142248A20}"/>
              </a:ext>
            </a:extLst>
          </p:cNvPr>
          <p:cNvSpPr txBox="1"/>
          <p:nvPr/>
        </p:nvSpPr>
        <p:spPr>
          <a:xfrm>
            <a:off x="1229032" y="6393852"/>
            <a:ext cx="213839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/>
              <a:t>© Hudson Records</a:t>
            </a:r>
          </a:p>
        </p:txBody>
      </p:sp>
    </p:spTree>
    <p:extLst>
      <p:ext uri="{BB962C8B-B14F-4D97-AF65-F5344CB8AC3E}">
        <p14:creationId xmlns:p14="http://schemas.microsoft.com/office/powerpoint/2010/main" val="27513153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39AA014-74A0-DBF2-CF60-44A772444C6B}"/>
              </a:ext>
            </a:extLst>
          </p:cNvPr>
          <p:cNvSpPr txBox="1"/>
          <p:nvPr/>
        </p:nvSpPr>
        <p:spPr>
          <a:xfrm>
            <a:off x="2251587" y="1455174"/>
            <a:ext cx="7806813" cy="45434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400" i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What is Homeland?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400" i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What does it mean to people?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400" i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Where does it start? Where does it end?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400" i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Is it a specific place? A village? A country? A continent? Planet earth with the vague unconscious memory of a time where all continents were only separated by natural borders?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400" i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Or is it a feeling? A sense of belonging?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400" i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 mysterious idea that there is something that connects us all?</a:t>
            </a:r>
            <a:endParaRPr lang="en-GB" sz="24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86544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">
            <a:extLst>
              <a:ext uri="{FF2B5EF4-FFF2-40B4-BE49-F238E27FC236}">
                <a16:creationId xmlns:a16="http://schemas.microsoft.com/office/drawing/2014/main" id="{DB892D84-26A1-7172-BE85-F4A13A12D8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1594E68B-F6C2-5F5B-D577-A0831A5A9C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1524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C553E45-7B70-9C09-514C-5D70F2B75266}"/>
              </a:ext>
            </a:extLst>
          </p:cNvPr>
          <p:cNvSpPr txBox="1"/>
          <p:nvPr/>
        </p:nvSpPr>
        <p:spPr>
          <a:xfrm>
            <a:off x="1748413" y="1170039"/>
            <a:ext cx="3157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Arial Narrow" panose="020B0606020202030204" pitchFamily="34" charset="0"/>
              </a:rPr>
              <a:t>Concept map example 1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4680307D-E070-E807-6824-642080450237}"/>
              </a:ext>
            </a:extLst>
          </p:cNvPr>
          <p:cNvGrpSpPr/>
          <p:nvPr/>
        </p:nvGrpSpPr>
        <p:grpSpPr>
          <a:xfrm>
            <a:off x="1748413" y="1826974"/>
            <a:ext cx="8695173" cy="3932261"/>
            <a:chOff x="1748413" y="1826974"/>
            <a:chExt cx="8695173" cy="3932261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D2368C46-5762-7DD6-929D-EF91A8E50DA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748413" y="1826974"/>
              <a:ext cx="8695173" cy="3932261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2F6CB107-5EE1-CA47-0724-DE970089AACB}"/>
                </a:ext>
              </a:extLst>
            </p:cNvPr>
            <p:cNvSpPr txBox="1"/>
            <p:nvPr/>
          </p:nvSpPr>
          <p:spPr>
            <a:xfrm>
              <a:off x="4218040" y="3539614"/>
              <a:ext cx="924232" cy="369332"/>
            </a:xfrm>
            <a:prstGeom prst="rect">
              <a:avLst/>
            </a:prstGeom>
            <a:solidFill>
              <a:srgbClr val="C84BF2"/>
            </a:solidFill>
          </p:spPr>
          <p:txBody>
            <a:bodyPr wrap="square" rtlCol="0">
              <a:spAutoFit/>
            </a:bodyPr>
            <a:lstStyle/>
            <a:p>
              <a:r>
                <a:rPr lang="en-GB" dirty="0"/>
                <a:t>Home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2E5598A6-D50D-39F6-9115-3E830B8F56EE}"/>
                </a:ext>
              </a:extLst>
            </p:cNvPr>
            <p:cNvSpPr txBox="1"/>
            <p:nvPr/>
          </p:nvSpPr>
          <p:spPr>
            <a:xfrm>
              <a:off x="7096569" y="3549447"/>
              <a:ext cx="1133031" cy="338554"/>
            </a:xfrm>
            <a:prstGeom prst="rect">
              <a:avLst/>
            </a:prstGeom>
            <a:solidFill>
              <a:srgbClr val="02A6FF"/>
            </a:solidFill>
          </p:spPr>
          <p:txBody>
            <a:bodyPr wrap="square" rtlCol="0">
              <a:spAutoFit/>
            </a:bodyPr>
            <a:lstStyle/>
            <a:p>
              <a:r>
                <a:rPr lang="en-GB" sz="1600" dirty="0"/>
                <a:t>Homeland</a:t>
              </a:r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E18892C4-56FE-9440-2B97-D82EBEA417F3}"/>
              </a:ext>
            </a:extLst>
          </p:cNvPr>
          <p:cNvSpPr txBox="1"/>
          <p:nvPr/>
        </p:nvSpPr>
        <p:spPr>
          <a:xfrm>
            <a:off x="152399" y="6440129"/>
            <a:ext cx="226633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>
                <a:latin typeface="Arial Narrow" panose="020B0606020202030204" pitchFamily="34" charset="0"/>
              </a:rPr>
              <a:t>Credit: Canva.com</a:t>
            </a:r>
          </a:p>
        </p:txBody>
      </p:sp>
    </p:spTree>
    <p:extLst>
      <p:ext uri="{BB962C8B-B14F-4D97-AF65-F5344CB8AC3E}">
        <p14:creationId xmlns:p14="http://schemas.microsoft.com/office/powerpoint/2010/main" val="23464139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90C70F9-EA98-3526-826D-44380C4528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8408" y="1934408"/>
            <a:ext cx="9620734" cy="447622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6335A0F-DFFF-540B-31A5-3E6D200D4ECE}"/>
              </a:ext>
            </a:extLst>
          </p:cNvPr>
          <p:cNvSpPr txBox="1"/>
          <p:nvPr/>
        </p:nvSpPr>
        <p:spPr>
          <a:xfrm>
            <a:off x="1748413" y="1170039"/>
            <a:ext cx="3157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Arial Narrow" panose="020B0606020202030204" pitchFamily="34" charset="0"/>
              </a:rPr>
              <a:t>Concept map example 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FA9411B-DB3D-EE3A-E2B7-24D07AE0E774}"/>
              </a:ext>
            </a:extLst>
          </p:cNvPr>
          <p:cNvSpPr txBox="1"/>
          <p:nvPr/>
        </p:nvSpPr>
        <p:spPr>
          <a:xfrm>
            <a:off x="152399" y="6440129"/>
            <a:ext cx="226633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>
                <a:latin typeface="Arial Narrow" panose="020B0606020202030204" pitchFamily="34" charset="0"/>
              </a:rPr>
              <a:t>Credit: Canva.com</a:t>
            </a:r>
          </a:p>
        </p:txBody>
      </p:sp>
    </p:spTree>
    <p:extLst>
      <p:ext uri="{BB962C8B-B14F-4D97-AF65-F5344CB8AC3E}">
        <p14:creationId xmlns:p14="http://schemas.microsoft.com/office/powerpoint/2010/main" val="23480353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111</Words>
  <Application>Microsoft Office PowerPoint</Application>
  <PresentationFormat>Widescreen</PresentationFormat>
  <Paragraphs>15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Aptos</vt:lpstr>
      <vt:lpstr>Arial</vt:lpstr>
      <vt:lpstr>Arial Narrow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jackie zammit</dc:creator>
  <cp:lastModifiedBy>jackie zammit</cp:lastModifiedBy>
  <cp:revision>2</cp:revision>
  <dcterms:created xsi:type="dcterms:W3CDTF">2024-09-25T15:16:04Z</dcterms:created>
  <dcterms:modified xsi:type="dcterms:W3CDTF">2024-10-03T09:12:49Z</dcterms:modified>
</cp:coreProperties>
</file>